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4" r:id="rId81"/>
    <p:sldId id="335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50" r:id="rId97"/>
    <p:sldId id="351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  <p:sldId id="389" r:id="rId136"/>
    <p:sldId id="390" r:id="rId137"/>
    <p:sldId id="391" r:id="rId138"/>
    <p:sldId id="392" r:id="rId139"/>
    <p:sldId id="393" r:id="rId140"/>
    <p:sldId id="394" r:id="rId141"/>
    <p:sldId id="395" r:id="rId142"/>
    <p:sldId id="396" r:id="rId143"/>
    <p:sldId id="397" r:id="rId144"/>
    <p:sldId id="398" r:id="rId145"/>
    <p:sldId id="399" r:id="rId146"/>
    <p:sldId id="400" r:id="rId147"/>
    <p:sldId id="401" r:id="rId148"/>
    <p:sldId id="402" r:id="rId149"/>
    <p:sldId id="403" r:id="rId150"/>
    <p:sldId id="404" r:id="rId151"/>
    <p:sldId id="405" r:id="rId152"/>
    <p:sldId id="406" r:id="rId153"/>
    <p:sldId id="407" r:id="rId154"/>
    <p:sldId id="408" r:id="rId155"/>
    <p:sldId id="409" r:id="rId156"/>
    <p:sldId id="410" r:id="rId157"/>
    <p:sldId id="411" r:id="rId158"/>
    <p:sldId id="412" r:id="rId159"/>
    <p:sldId id="413" r:id="rId160"/>
    <p:sldId id="414" r:id="rId161"/>
    <p:sldId id="41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70" d="100"/>
          <a:sy n="70" d="100"/>
        </p:scale>
        <p:origin x="-747" y="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Plots </a:t>
            </a:r>
            <a:r>
              <a:rPr lang="en-US"/>
              <a:t>of </a:t>
            </a:r>
            <a:r>
              <a:rPr lang="en-US" smtClean="0"/>
              <a:t>CHFUSD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for Daily and Weekly Data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047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7145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994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5818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2814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50781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6302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31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29596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06022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533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32077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3128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915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2438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15632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66711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225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96333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9241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302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15426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7598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0505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46800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66504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90838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3244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467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3195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3_Squared Error p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39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52649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9307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9792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4716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67264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02701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384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03157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98368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73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9088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3986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4795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4_Squared Error p=5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755710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846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83474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409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10785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83163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828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9570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0038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4605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79123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41366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52489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6450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4506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93635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66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64115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53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3_Squared Error p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916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8456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8119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44007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3874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498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79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912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04519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66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0378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05533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28354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52345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74696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4820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3526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F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4322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全屏显示(4:3)</PresentationFormat>
  <Paragraphs>1</Paragraphs>
  <Slides>161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62" baseType="lpstr">
      <vt:lpstr>Office Theme</vt:lpstr>
      <vt:lpstr>Plots of CHFUSD for Daily and Weekly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CHFUSD Daily and Weekly</dc:title>
  <dc:subject/>
  <dc:creator/>
  <cp:keywords/>
  <dc:description>generated using python-pptx</dc:description>
  <cp:lastModifiedBy>Alice</cp:lastModifiedBy>
  <cp:revision>3</cp:revision>
  <dcterms:created xsi:type="dcterms:W3CDTF">2013-01-27T09:14:16Z</dcterms:created>
  <dcterms:modified xsi:type="dcterms:W3CDTF">2017-04-05T03:51:19Z</dcterms:modified>
  <cp:category/>
</cp:coreProperties>
</file>